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notesSlides/notesSlide8.xml" ContentType="application/vnd.openxmlformats-officedocument.presentationml.notesSlide+xml"/>
  <Override PartName="/ppt/slides/slidea.xml" ContentType="application/vnd.openxmlformats-officedocument.presentationml.slide+xml"/>
  <Override PartName="/ppt/notesSlides/notesSlide9.xml" ContentType="application/vnd.openxmlformats-officedocument.presentationml.notesSlide+xml"/>
  <Override PartName="/ppt/slides/slideb.xml" ContentType="application/vnd.openxmlformats-officedocument.presentationml.slide+xml"/>
  <Override PartName="/ppt/notesSlides/notesSlidea.xml" ContentType="application/vnd.openxmlformats-officedocument.presentationml.notesSlide+xml"/>
  <Override PartName="/ppt/slides/slidec.xml" ContentType="application/vnd.openxmlformats-officedocument.presentationml.slide+xml"/>
  <Override PartName="/ppt/notesSlides/notesSlideb.xml" ContentType="application/vnd.openxmlformats-officedocument.presentationml.notesSlide+xml"/>
  <Override PartName="/ppt/slides/slided.xml" ContentType="application/vnd.openxmlformats-officedocument.presentationml.slide+xml"/>
  <Override PartName="/ppt/notesSlides/notesSlidec.xml" ContentType="application/vnd.openxmlformats-officedocument.presentationml.notesSlide+xml"/>
  <Override PartName="/ppt/slides/slidee.xml" ContentType="application/vnd.openxmlformats-officedocument.presentationml.slide+xml"/>
  <Override PartName="/ppt/notesSlides/notesSlided.xml" ContentType="application/vnd.openxmlformats-officedocument.presentationml.notesSlide+xml"/>
  <Override PartName="/ppt/slides/slidef.xml" ContentType="application/vnd.openxmlformats-officedocument.presentationml.slide+xml"/>
  <Override PartName="/ppt/notesSlides/notesSlidee.xml" ContentType="application/vnd.openxmlformats-officedocument.presentationml.notesSlide+xml"/>
  <Override PartName="/ppt/slides/slide10.xml" ContentType="application/vnd.openxmlformats-officedocument.presentationml.slide+xml"/>
  <Override PartName="/ppt/notesSlides/notesSlidef.xml" ContentType="application/vnd.openxmlformats-officedocument.presentationml.notesSlide+xml"/>
  <Override PartName="/ppt/slides/slide11.xml" ContentType="application/vnd.openxmlformats-officedocument.presentationml.slide+xml"/>
  <Override PartName="/ppt/notesSlides/notesSlide10.xml" ContentType="application/vnd.openxmlformats-officedocument.presentationml.notesSlide+xml"/>
  <Override PartName="/ppt/slides/slide12.xml" ContentType="application/vnd.openxmlformats-officedocument.presentationml.slide+xml"/>
  <Override PartName="/ppt/notesSlides/notesSlide11.xml" ContentType="application/vnd.openxmlformats-officedocument.presentationml.notesSlide+xml"/>
  <Override PartName="/ppt/slides/slide13.xml" ContentType="application/vnd.openxmlformats-officedocument.presentationml.slide+xml"/>
  <Override PartName="/ppt/notesSlides/notesSlide12.xml" ContentType="application/vnd.openxmlformats-officedocument.presentationml.notesSlide+xml"/>
  <Override PartName="/ppt/slides/slide14.xml" ContentType="application/vnd.openxmlformats-officedocument.presentationml.slide+xml"/>
  <Override PartName="/ppt/notesSlides/notesSlide1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 id="263" r:id="RelId6"/>
    <p:sldId id="264" r:id="RelId7"/>
    <p:sldId id="265" r:id="RelId8"/>
    <p:sldId id="266" r:id="RelId9"/>
    <p:sldId id="267" r:id="RelId10"/>
    <p:sldId id="268" r:id="RelId11"/>
    <p:sldId id="269" r:id="RelId12"/>
    <p:sldId id="270" r:id="RelId13"/>
    <p:sldId id="271" r:id="RelId14"/>
    <p:sldId id="272" r:id="RelId15"/>
    <p:sldId id="273" r:id="RelId16"/>
    <p:sldId id="274" r:id="RelId17"/>
    <p:sldId id="275" r:id="Rel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 Type="http://schemas.openxmlformats.org/officeDocument/2006/relationships/slide" Target="/ppt/slides/slide8.xml" Id="RelId6" /><Relationship Type="http://schemas.openxmlformats.org/officeDocument/2006/relationships/slide" Target="/ppt/slides/slide9.xml" Id="RelId7" /><Relationship Type="http://schemas.openxmlformats.org/officeDocument/2006/relationships/slide" Target="/ppt/slides/slidea.xml" Id="RelId8" /><Relationship Type="http://schemas.openxmlformats.org/officeDocument/2006/relationships/slide" Target="/ppt/slides/slideb.xml" Id="RelId9" /><Relationship Type="http://schemas.openxmlformats.org/officeDocument/2006/relationships/slide" Target="/ppt/slides/slidec.xml" Id="RelId10" /><Relationship Type="http://schemas.openxmlformats.org/officeDocument/2006/relationships/slide" Target="/ppt/slides/slided.xml" Id="RelId11" /><Relationship Type="http://schemas.openxmlformats.org/officeDocument/2006/relationships/slide" Target="/ppt/slides/slidee.xml" Id="RelId12" /><Relationship Type="http://schemas.openxmlformats.org/officeDocument/2006/relationships/slide" Target="/ppt/slides/slidef.xml" Id="RelId13" /><Relationship Type="http://schemas.openxmlformats.org/officeDocument/2006/relationships/slide" Target="/ppt/slides/slide10.xml" Id="RelId14" /><Relationship Type="http://schemas.openxmlformats.org/officeDocument/2006/relationships/slide" Target="/ppt/slides/slide11.xml" Id="RelId15" /><Relationship Type="http://schemas.openxmlformats.org/officeDocument/2006/relationships/slide" Target="/ppt/slides/slide12.xml" Id="RelId16" /><Relationship Type="http://schemas.openxmlformats.org/officeDocument/2006/relationships/slide" Target="/ppt/slides/slide13.xml" Id="RelId17" /><Relationship Type="http://schemas.openxmlformats.org/officeDocument/2006/relationships/slide" Target="/ppt/slides/slide14.xml" Id="RelId18"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a.png>
</file>

<file path=ppt/media/imageb.png>
</file>

<file path=ppt/media/imagec.png>
</file>

<file path=ppt/media/imaged.png>
</file>

<file path=ppt/media/imagee.png>
</file>

<file path=ppt/media/imagef.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10.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11.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1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1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OT%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IF%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OTIF%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Percentage of Orders by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Product wise number of orders LIFR%, VOFR%, LIFR% by Months, and FR% by Months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Performance Trend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LIFR 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OTIF 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OT 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IF 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COCT 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VOFR 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City wise DID, COCT, OTIF%, OT%, IF% vs their respective Targets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OT%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IF%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OTIF%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LIFR% by Bottom 5 Customers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Select All IA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Biscuits IA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Butter IA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Curd IA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Ghee IA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Milk IA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Tea 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Ordered Quantity of Tea (Mar - Aug) and Forecasted Order Quantity (Sep - Nov) by Date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Product wise number of orders LIFR%, VOFR%, LIFR% by Months, and FR% by Months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IF%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IF%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IF%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funnel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IF%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IF%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IF% by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funnel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Ahmedabad 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Vadodara IA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Surat IA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Select All IA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Order Quantity and Undelivered Quantity for Ahmedabad City by Customers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7.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8.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9.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a.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qnaVisual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b.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gauge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gauge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gauge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funnel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c.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gauge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gauge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gauge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funnel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d.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gauge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gauge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gauge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funnel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f.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e8f7a71d-cc5b-41f4-8b09-61ba154ceb59?pbi_source=PowerPoint" TargetMode="External" Id="coverSlideHpLink" /></Relationships>
</file>

<file path=ppt/slides/_rels/slide10.xml.rels>&#65279;<?xml version="1.0" encoding="utf-8"?><Relationships xmlns="http://schemas.openxmlformats.org/package/2006/relationships"><Relationship Type="http://schemas.openxmlformats.org/officeDocument/2006/relationships/notesSlide" Target="/ppt/notesSlides/notesSlidef.xml" Id="Raf9ee88863df4139" /><Relationship Type="http://schemas.openxmlformats.org/officeDocument/2006/relationships/slideLayout" Target="/ppt/slideLayouts/slideLayout8.xml" Id="R22493c8e04434412" /><Relationship Type="http://schemas.openxmlformats.org/officeDocument/2006/relationships/hyperlink" Target="https://app.powerbi.com/groups/me/reports/e8f7a71d-cc5b-41f4-8b09-61ba154ceb59/?pbi_source=PowerPoint" TargetMode="External" Id="RelId14" /><Relationship Type="http://schemas.openxmlformats.org/officeDocument/2006/relationships/image" Target="/ppt/media/image12.png" Id="imgId2864125" /></Relationships>
</file>

<file path=ppt/slides/_rels/slide11.xml.rels>&#65279;<?xml version="1.0" encoding="utf-8"?><Relationships xmlns="http://schemas.openxmlformats.org/package/2006/relationships"><Relationship Type="http://schemas.openxmlformats.org/officeDocument/2006/relationships/notesSlide" Target="/ppt/notesSlides/notesSlide10.xml" Id="R4c78ff872c8340a0" /><Relationship Type="http://schemas.openxmlformats.org/officeDocument/2006/relationships/slideLayout" Target="/ppt/slideLayouts/slideLayout8.xml" Id="R479aacbcc0d145a8" /><Relationship Type="http://schemas.openxmlformats.org/officeDocument/2006/relationships/hyperlink" Target="https://app.powerbi.com/groups/me/reports/e8f7a71d-cc5b-41f4-8b09-61ba154ceb59/?pbi_source=PowerPoint" TargetMode="External" Id="RelId15" /><Relationship Type="http://schemas.openxmlformats.org/officeDocument/2006/relationships/image" Target="/ppt/media/image13.png" Id="imgId2864126" /></Relationships>
</file>

<file path=ppt/slides/_rels/slide12.xml.rels>&#65279;<?xml version="1.0" encoding="utf-8"?><Relationships xmlns="http://schemas.openxmlformats.org/package/2006/relationships"><Relationship Type="http://schemas.openxmlformats.org/officeDocument/2006/relationships/notesSlide" Target="/ppt/notesSlides/notesSlide11.xml" Id="Rea81ae84c44241ac" /><Relationship Type="http://schemas.openxmlformats.org/officeDocument/2006/relationships/slideLayout" Target="/ppt/slideLayouts/slideLayout8.xml" Id="Rb46054fca4594652" /><Relationship Type="http://schemas.openxmlformats.org/officeDocument/2006/relationships/hyperlink" Target="https://app.powerbi.com/groups/me/reports/e8f7a71d-cc5b-41f4-8b09-61ba154ceb59/?pbi_source=PowerPoint" TargetMode="External" Id="RelId16" /><Relationship Type="http://schemas.openxmlformats.org/officeDocument/2006/relationships/image" Target="/ppt/media/image14.png" Id="imgId2864127" /></Relationships>
</file>

<file path=ppt/slides/_rels/slide13.xml.rels>&#65279;<?xml version="1.0" encoding="utf-8"?><Relationships xmlns="http://schemas.openxmlformats.org/package/2006/relationships"><Relationship Type="http://schemas.openxmlformats.org/officeDocument/2006/relationships/notesSlide" Target="/ppt/notesSlides/notesSlide12.xml" Id="Rd416f13dd13e4044" /><Relationship Type="http://schemas.openxmlformats.org/officeDocument/2006/relationships/slideLayout" Target="/ppt/slideLayouts/slideLayout8.xml" Id="R5256a772bf5445c7" /><Relationship Type="http://schemas.openxmlformats.org/officeDocument/2006/relationships/hyperlink" Target="https://app.powerbi.com/groups/me/reports/e8f7a71d-cc5b-41f4-8b09-61ba154ceb59/?pbi_source=PowerPoint" TargetMode="External" Id="RelId17" /><Relationship Type="http://schemas.openxmlformats.org/officeDocument/2006/relationships/image" Target="/ppt/media/image15.png" Id="imgId2864128" /></Relationships>
</file>

<file path=ppt/slides/_rels/slide14.xml.rels>&#65279;<?xml version="1.0" encoding="utf-8"?><Relationships xmlns="http://schemas.openxmlformats.org/package/2006/relationships"><Relationship Type="http://schemas.openxmlformats.org/officeDocument/2006/relationships/notesSlide" Target="/ppt/notesSlides/notesSlide13.xml" Id="Ra065e8a0891d444b" /><Relationship Type="http://schemas.openxmlformats.org/officeDocument/2006/relationships/slideLayout" Target="/ppt/slideLayouts/slideLayout8.xml" Id="Rec661f77337c45df" /><Relationship Type="http://schemas.openxmlformats.org/officeDocument/2006/relationships/hyperlink" Target="https://app.powerbi.com/groups/me/reports/e8f7a71d-cc5b-41f4-8b09-61ba154ceb59/?pbi_source=PowerPoint" TargetMode="External" Id="RelId18" /><Relationship Type="http://schemas.openxmlformats.org/officeDocument/2006/relationships/image" Target="/ppt/media/image16.png" Id="imgId2864129"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8098951a026d4934" /><Relationship Type="http://schemas.openxmlformats.org/officeDocument/2006/relationships/slideLayout" Target="/ppt/slideLayouts/slideLayout8.xml" Id="R1427330887394e00" /><Relationship Type="http://schemas.openxmlformats.org/officeDocument/2006/relationships/hyperlink" Target="https://app.powerbi.com/groups/me/reports/e8f7a71d-cc5b-41f4-8b09-61ba154ceb59/?pbi_source=PowerPoint" TargetMode="External" Id="RelId0" /><Relationship Type="http://schemas.openxmlformats.org/officeDocument/2006/relationships/image" Target="/ppt/media/image4.png" Id="imgId2864111"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f77eddcb9e7c4e12" /><Relationship Type="http://schemas.openxmlformats.org/officeDocument/2006/relationships/slideLayout" Target="/ppt/slideLayouts/slideLayout8.xml" Id="R94072fd674974610" /><Relationship Type="http://schemas.openxmlformats.org/officeDocument/2006/relationships/hyperlink" Target="https://app.powerbi.com/groups/me/reports/e8f7a71d-cc5b-41f4-8b09-61ba154ceb59/?pbi_source=PowerPoint" TargetMode="External" Id="RelId1" /><Relationship Type="http://schemas.openxmlformats.org/officeDocument/2006/relationships/image" Target="/ppt/media/image5.png" Id="imgId2864112"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53b1fcf64b0b4c04" /><Relationship Type="http://schemas.openxmlformats.org/officeDocument/2006/relationships/slideLayout" Target="/ppt/slideLayouts/slideLayout8.xml" Id="R7c87a43f8ba04801" /><Relationship Type="http://schemas.openxmlformats.org/officeDocument/2006/relationships/hyperlink" Target="https://app.powerbi.com/groups/me/reports/e8f7a71d-cc5b-41f4-8b09-61ba154ceb59/?pbi_source=PowerPoint" TargetMode="External" Id="RelId2" /><Relationship Type="http://schemas.openxmlformats.org/officeDocument/2006/relationships/image" Target="/ppt/media/image6.png" Id="imgId2864113"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06503b5a78894712" /><Relationship Type="http://schemas.openxmlformats.org/officeDocument/2006/relationships/slideLayout" Target="/ppt/slideLayouts/slideLayout8.xml" Id="R18bda022b7be44c9" /><Relationship Type="http://schemas.openxmlformats.org/officeDocument/2006/relationships/hyperlink" Target="https://app.powerbi.com/groups/me/reports/e8f7a71d-cc5b-41f4-8b09-61ba154ceb59/?pbi_source=PowerPoint" TargetMode="External" Id="RelId3" /><Relationship Type="http://schemas.openxmlformats.org/officeDocument/2006/relationships/image" Target="/ppt/media/image7.png" Id="imgId2864114"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1963197d24b5426d" /><Relationship Type="http://schemas.openxmlformats.org/officeDocument/2006/relationships/slideLayout" Target="/ppt/slideLayouts/slideLayout8.xml" Id="R2af6894eab8645a8" /><Relationship Type="http://schemas.openxmlformats.org/officeDocument/2006/relationships/hyperlink" Target="https://app.powerbi.com/groups/me/reports/e8f7a71d-cc5b-41f4-8b09-61ba154ceb59/?pbi_source=PowerPoint" TargetMode="External" Id="RelId4" /><Relationship Type="http://schemas.openxmlformats.org/officeDocument/2006/relationships/image" Target="/ppt/media/image8.png" Id="imgId2864115"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ebc0cdff18bb4cfe" /><Relationship Type="http://schemas.openxmlformats.org/officeDocument/2006/relationships/slideLayout" Target="/ppt/slideLayouts/slideLayout8.xml" Id="Ra352cdecf9234a3d" /><Relationship Type="http://schemas.openxmlformats.org/officeDocument/2006/relationships/hyperlink" Target="https://app.powerbi.com/groups/me/reports/e8f7a71d-cc5b-41f4-8b09-61ba154ceb59/?pbi_source=PowerPoint" TargetMode="External" Id="RelId5" /><Relationship Type="http://schemas.openxmlformats.org/officeDocument/2006/relationships/image" Target="/ppt/media/image9.png" Id="imgId2864116" /></Relationships>
</file>

<file path=ppt/slides/_rels/slide8.xml.rels>&#65279;<?xml version="1.0" encoding="utf-8"?><Relationships xmlns="http://schemas.openxmlformats.org/package/2006/relationships"><Relationship Type="http://schemas.openxmlformats.org/officeDocument/2006/relationships/notesSlide" Target="/ppt/notesSlides/notesSlide7.xml" Id="Rd0b27f33d2d54d03" /><Relationship Type="http://schemas.openxmlformats.org/officeDocument/2006/relationships/slideLayout" Target="/ppt/slideLayouts/slideLayout8.xml" Id="Rcfb4a37e1cdd4a76" /><Relationship Type="http://schemas.openxmlformats.org/officeDocument/2006/relationships/hyperlink" Target="https://app.powerbi.com/groups/me/reports/e8f7a71d-cc5b-41f4-8b09-61ba154ceb59/?pbi_source=PowerPoint" TargetMode="External" Id="RelId6" /><Relationship Type="http://schemas.openxmlformats.org/officeDocument/2006/relationships/image" Target="/ppt/media/imagea.png" Id="imgId2864117" /></Relationships>
</file>

<file path=ppt/slides/_rels/slide9.xml.rels>&#65279;<?xml version="1.0" encoding="utf-8"?><Relationships xmlns="http://schemas.openxmlformats.org/package/2006/relationships"><Relationship Type="http://schemas.openxmlformats.org/officeDocument/2006/relationships/notesSlide" Target="/ppt/notesSlides/notesSlide8.xml" Id="R5d968503bdd24661" /><Relationship Type="http://schemas.openxmlformats.org/officeDocument/2006/relationships/slideLayout" Target="/ppt/slideLayouts/slideLayout8.xml" Id="Re8be6255153241af" /><Relationship Type="http://schemas.openxmlformats.org/officeDocument/2006/relationships/hyperlink" Target="https://app.powerbi.com/groups/me/reports/e8f7a71d-cc5b-41f4-8b09-61ba154ceb59/?pbi_source=PowerPoint" TargetMode="External" Id="RelId7" /><Relationship Type="http://schemas.openxmlformats.org/officeDocument/2006/relationships/image" Target="/ppt/media/imageb.png" Id="imgId2864118" /></Relationships>
</file>

<file path=ppt/slides/_rels/slidea.xml.rels>&#65279;<?xml version="1.0" encoding="utf-8"?><Relationships xmlns="http://schemas.openxmlformats.org/package/2006/relationships"><Relationship Type="http://schemas.openxmlformats.org/officeDocument/2006/relationships/notesSlide" Target="/ppt/notesSlides/notesSlide9.xml" Id="Rbe399f848ce04f52" /><Relationship Type="http://schemas.openxmlformats.org/officeDocument/2006/relationships/slideLayout" Target="/ppt/slideLayouts/slideLayout8.xml" Id="R750ddf48021c41d6" /><Relationship Type="http://schemas.openxmlformats.org/officeDocument/2006/relationships/hyperlink" Target="https://app.powerbi.com/groups/me/reports/e8f7a71d-cc5b-41f4-8b09-61ba154ceb59/?pbi_source=PowerPoint" TargetMode="External" Id="RelId8" /><Relationship Type="http://schemas.openxmlformats.org/officeDocument/2006/relationships/image" Target="/ppt/media/imagec.png" Id="imgId2864119" /></Relationships>
</file>

<file path=ppt/slides/_rels/slideb.xml.rels>&#65279;<?xml version="1.0" encoding="utf-8"?><Relationships xmlns="http://schemas.openxmlformats.org/package/2006/relationships"><Relationship Type="http://schemas.openxmlformats.org/officeDocument/2006/relationships/notesSlide" Target="/ppt/notesSlides/notesSlidea.xml" Id="R249c9bbd0b894573" /><Relationship Type="http://schemas.openxmlformats.org/officeDocument/2006/relationships/slideLayout" Target="/ppt/slideLayouts/slideLayout8.xml" Id="R4424438e594f4975" /><Relationship Type="http://schemas.openxmlformats.org/officeDocument/2006/relationships/hyperlink" Target="https://app.powerbi.com/groups/me/reports/e8f7a71d-cc5b-41f4-8b09-61ba154ceb59/?pbi_source=PowerPoint" TargetMode="External" Id="RelId9" /><Relationship Type="http://schemas.openxmlformats.org/officeDocument/2006/relationships/image" Target="/ppt/media/imaged.png" Id="imgId2864120" /></Relationships>
</file>

<file path=ppt/slides/_rels/slidec.xml.rels>&#65279;<?xml version="1.0" encoding="utf-8"?><Relationships xmlns="http://schemas.openxmlformats.org/package/2006/relationships"><Relationship Type="http://schemas.openxmlformats.org/officeDocument/2006/relationships/notesSlide" Target="/ppt/notesSlides/notesSlideb.xml" Id="R0be9174f5f654e65" /><Relationship Type="http://schemas.openxmlformats.org/officeDocument/2006/relationships/slideLayout" Target="/ppt/slideLayouts/slideLayout8.xml" Id="R7268ab36e3fc4156" /><Relationship Type="http://schemas.openxmlformats.org/officeDocument/2006/relationships/hyperlink" Target="https://app.powerbi.com/groups/me/reports/e8f7a71d-cc5b-41f4-8b09-61ba154ceb59/?pbi_source=PowerPoint" TargetMode="External" Id="RelId10" /><Relationship Type="http://schemas.openxmlformats.org/officeDocument/2006/relationships/image" Target="/ppt/media/imagee.png" Id="imgId2864121" /></Relationships>
</file>

<file path=ppt/slides/_rels/slided.xml.rels>&#65279;<?xml version="1.0" encoding="utf-8"?><Relationships xmlns="http://schemas.openxmlformats.org/package/2006/relationships"><Relationship Type="http://schemas.openxmlformats.org/officeDocument/2006/relationships/notesSlide" Target="/ppt/notesSlides/notesSlidec.xml" Id="R43604d029cd84a1f" /><Relationship Type="http://schemas.openxmlformats.org/officeDocument/2006/relationships/slideLayout" Target="/ppt/slideLayouts/slideLayout8.xml" Id="R2c8c8cbf9a2f466f" /><Relationship Type="http://schemas.openxmlformats.org/officeDocument/2006/relationships/hyperlink" Target="https://app.powerbi.com/groups/me/reports/e8f7a71d-cc5b-41f4-8b09-61ba154ceb59/?pbi_source=PowerPoint" TargetMode="External" Id="RelId11" /><Relationship Type="http://schemas.openxmlformats.org/officeDocument/2006/relationships/image" Target="/ppt/media/imagef.png" Id="imgId2864122" /></Relationships>
</file>

<file path=ppt/slides/_rels/slidee.xml.rels>&#65279;<?xml version="1.0" encoding="utf-8"?><Relationships xmlns="http://schemas.openxmlformats.org/package/2006/relationships"><Relationship Type="http://schemas.openxmlformats.org/officeDocument/2006/relationships/notesSlide" Target="/ppt/notesSlides/notesSlided.xml" Id="R559de726a5974987" /><Relationship Type="http://schemas.openxmlformats.org/officeDocument/2006/relationships/slideLayout" Target="/ppt/slideLayouts/slideLayout8.xml" Id="Re05a4e0ecd6d4d59" /><Relationship Type="http://schemas.openxmlformats.org/officeDocument/2006/relationships/hyperlink" Target="https://app.powerbi.com/groups/me/reports/e8f7a71d-cc5b-41f4-8b09-61ba154ceb59/?pbi_source=PowerPoint" TargetMode="External" Id="RelId12" /><Relationship Type="http://schemas.openxmlformats.org/officeDocument/2006/relationships/image" Target="/ppt/media/image10.png" Id="imgId2864123" /></Relationships>
</file>

<file path=ppt/slides/_rels/slidef.xml.rels>&#65279;<?xml version="1.0" encoding="utf-8"?><Relationships xmlns="http://schemas.openxmlformats.org/package/2006/relationships"><Relationship Type="http://schemas.openxmlformats.org/officeDocument/2006/relationships/notesSlide" Target="/ppt/notesSlides/notesSlidee.xml" Id="R2b931c1976b44a02" /><Relationship Type="http://schemas.openxmlformats.org/officeDocument/2006/relationships/slideLayout" Target="/ppt/slideLayouts/slideLayout8.xml" Id="R0aa720697c484164" /><Relationship Type="http://schemas.openxmlformats.org/officeDocument/2006/relationships/hyperlink" Target="https://app.powerbi.com/groups/me/reports/e8f7a71d-cc5b-41f4-8b09-61ba154ceb59/?pbi_source=PowerPoint" TargetMode="External" Id="RelId13" /><Relationship Type="http://schemas.openxmlformats.org/officeDocument/2006/relationships/image" Target="/ppt/media/image11.png" Id="imgId2864124"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Supply Chain Analytics Dashboard</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04/11/2022 09:49:32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03/11/2022 11:36:39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10.xml><?xml version="1.0" encoding="utf-8"?>
<p:sld xmlns:p="http://schemas.openxmlformats.org/presentationml/2006/main">
  <p:cSld>
    <p:spTree>
      <p:nvGrpSpPr>
        <p:cNvPr id="1" name=""/>
        <p:cNvGrpSpPr/>
        <p:nvPr/>
      </p:nvGrpSpPr>
      <p:grpSpPr/>
      <p:pic>
        <p:nvPicPr>
          <p:cNvPr id="3" name="Picture" title="This slide contains the following visuals: textbox ,shape ,image ,image ,textbox ,shape ,actionButton ,actionButton ,actionButton ,shape ,image ,image ,image ,image ,image ,image. Please refer to the notes on this slide for details">
            <a:hlinkClick xmlns:r="http://schemas.openxmlformats.org/officeDocument/2006/relationships" xmlns:a="http://schemas.openxmlformats.org/drawingml/2006/main" r:id="RelId14"/>
          </p:cNvPr>
          <p:cNvPicPr>
            <a:picLocks xmlns:a="http://schemas.openxmlformats.org/drawingml/2006/main" noChangeAspect="1"/>
          </p:cNvPicPr>
          <p:nvPr/>
        </p:nvPicPr>
        <p:blipFill>
          <a:blip xmlns:r="http://schemas.openxmlformats.org/officeDocument/2006/relationships" xmlns:a="http://schemas.openxmlformats.org/drawingml/2006/main" r:embed="imgId2864125"/>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BG - TS</a:t>
            </a:r>
          </a:p>
        </p:txBody>
      </p:sp>
    </p:spTree>
    <p:clrMapOvr>
      <a:masterClrMapping xmlns:a="http://schemas.openxmlformats.org/drawingml/2006/main"/>
    </p:clrMapOvr>
  </p:cSld>
</p:sld>
</file>

<file path=ppt/slides/slide11.xml><?xml version="1.0" encoding="utf-8"?>
<p:sld xmlns:p="http://schemas.openxmlformats.org/presentationml/2006/main">
  <p:cSld>
    <p:spTree>
      <p:nvGrpSpPr>
        <p:cNvPr id="1" name=""/>
        <p:cNvGrpSpPr/>
        <p:nvPr/>
      </p:nvGrpSpPr>
      <p:grpSpPr/>
      <p:pic>
        <p:nvPicPr>
          <p:cNvPr id="3" name="Picture" title="This slide contains the following visuals: textbox ,shape ,image ,image ,textbox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shape ,textbox ,shape ,shape ,actionButton ,actionButton ,actionButton. Please refer to the notes on this slide for details">
            <a:hlinkClick xmlns:r="http://schemas.openxmlformats.org/officeDocument/2006/relationships" xmlns:a="http://schemas.openxmlformats.org/drawingml/2006/main" r:id="RelId15"/>
          </p:cNvPr>
          <p:cNvPicPr>
            <a:picLocks xmlns:a="http://schemas.openxmlformats.org/drawingml/2006/main" noChangeAspect="1"/>
          </p:cNvPicPr>
          <p:nvPr/>
        </p:nvPicPr>
        <p:blipFill>
          <a:blip xmlns:r="http://schemas.openxmlformats.org/officeDocument/2006/relationships" xmlns:a="http://schemas.openxmlformats.org/drawingml/2006/main" r:embed="imgId2864126"/>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BG - PD</a:t>
            </a:r>
          </a:p>
        </p:txBody>
      </p:sp>
    </p:spTree>
    <p:clrMapOvr>
      <a:masterClrMapping xmlns:a="http://schemas.openxmlformats.org/drawingml/2006/main"/>
    </p:clrMapOvr>
  </p:cSld>
</p:sld>
</file>

<file path=ppt/slides/slide12.xml><?xml version="1.0" encoding="utf-8"?>
<p:sld xmlns:p="http://schemas.openxmlformats.org/presentationml/2006/main">
  <p:cSld>
    <p:spTree>
      <p:nvGrpSpPr>
        <p:cNvPr id="1" name=""/>
        <p:cNvGrpSpPr/>
        <p:nvPr/>
      </p:nvGrpSpPr>
      <p:grpSpPr/>
      <p:pic>
        <p:nvPicPr>
          <p:cNvPr id="3" name="Picture" title="This slide contains the following visuals: shape ,shape ,shape ,shape ,textbox ,shape ,shape ,textbox ,textbox ,textbox ,textbox ,textbox ,textbox ,textbox ,textbox ,textbox ,textbox ,textbox ,textbox ,textbox ,shape ,shape ,shape ,shape ,shape ,shape ,shape ,shape ,shape ,shape ,shape ,shape ,textbox ,textbox ,textbox ,image ,image ,image ,textbox ,shape ,image ,image ,image ,image ,image ,image ,image ,image ,image ,image ,image ,image ,image ,image ,image ,image ,image ,image ,image ,image ,image ,image ,image ,image ,image ,image ,image ,image ,image ,image ,image ,image ,image ,shape ,textbox ,textbox ,textbox ,textbox ,textbox ,shape ,image ,image ,textbox ,textbox ,shape ,shape ,actionButton ,actionButton ,actionButton. Please refer to the notes on this slide for details">
            <a:hlinkClick xmlns:r="http://schemas.openxmlformats.org/officeDocument/2006/relationships" xmlns:a="http://schemas.openxmlformats.org/drawingml/2006/main" r:id="RelId16"/>
          </p:cNvPr>
          <p:cNvPicPr>
            <a:picLocks xmlns:a="http://schemas.openxmlformats.org/drawingml/2006/main" noChangeAspect="1"/>
          </p:cNvPicPr>
          <p:nvPr/>
        </p:nvPicPr>
        <p:blipFill>
          <a:blip xmlns:r="http://schemas.openxmlformats.org/officeDocument/2006/relationships" xmlns:a="http://schemas.openxmlformats.org/drawingml/2006/main" r:embed="imgId2864127"/>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BG - OGP</a:t>
            </a:r>
          </a:p>
        </p:txBody>
      </p:sp>
    </p:spTree>
    <p:clrMapOvr>
      <a:masterClrMapping xmlns:a="http://schemas.openxmlformats.org/drawingml/2006/main"/>
    </p:clrMapOvr>
  </p:cSld>
</p:sld>
</file>

<file path=ppt/slides/slide13.xml><?xml version="1.0" encoding="utf-8"?>
<p:sld xmlns:p="http://schemas.openxmlformats.org/presentationml/2006/main">
  <p:cSld>
    <p:spTree>
      <p:nvGrpSpPr>
        <p:cNvPr id="1" name=""/>
        <p:cNvGrpSpPr/>
        <p:nvPr/>
      </p:nvGrpSpPr>
      <p:grpSpPr/>
      <p:pic>
        <p:nvPicPr>
          <p:cNvPr id="3" name="Picture" title="This slide contains the following visuals: textbox ,shape ,image ,image ,textbox ,textbox ,textbox ,textbox ,textbox ,textbox ,textbox ,shape ,shape ,shape ,image ,image ,image ,shape ,actionButton ,actionButton ,actionButton. Please refer to the notes on this slide for details">
            <a:hlinkClick xmlns:r="http://schemas.openxmlformats.org/officeDocument/2006/relationships" xmlns:a="http://schemas.openxmlformats.org/drawingml/2006/main" r:id="RelId17"/>
          </p:cNvPr>
          <p:cNvPicPr>
            <a:picLocks xmlns:a="http://schemas.openxmlformats.org/drawingml/2006/main" noChangeAspect="1"/>
          </p:cNvPicPr>
          <p:nvPr/>
        </p:nvPicPr>
        <p:blipFill>
          <a:blip xmlns:r="http://schemas.openxmlformats.org/officeDocument/2006/relationships" xmlns:a="http://schemas.openxmlformats.org/drawingml/2006/main" r:embed="imgId2864128"/>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BG - KPIs - 1</a:t>
            </a:r>
          </a:p>
        </p:txBody>
      </p:sp>
    </p:spTree>
    <p:clrMapOvr>
      <a:masterClrMapping xmlns:a="http://schemas.openxmlformats.org/drawingml/2006/main"/>
    </p:clrMapOvr>
  </p:cSld>
</p:sld>
</file>

<file path=ppt/slides/slide14.xml><?xml version="1.0" encoding="utf-8"?>
<p:sld xmlns:p="http://schemas.openxmlformats.org/presentationml/2006/main">
  <p:cSld>
    <p:spTree>
      <p:nvGrpSpPr>
        <p:cNvPr id="1" name=""/>
        <p:cNvGrpSpPr/>
        <p:nvPr/>
      </p:nvGrpSpPr>
      <p:grpSpPr/>
      <p:pic>
        <p:nvPicPr>
          <p:cNvPr id="3" name="Picture" title="This slide contains the following visuals: textbox ,shape ,image ,image ,textbox ,textbox ,textbox ,textbox ,textbox ,textbox ,textbox ,textbox ,shape ,shape ,shape ,image ,image ,image ,image ,shape ,actionButton ,actionButton. Please refer to the notes on this slide for details">
            <a:hlinkClick xmlns:r="http://schemas.openxmlformats.org/officeDocument/2006/relationships" xmlns:a="http://schemas.openxmlformats.org/drawingml/2006/main" r:id="RelId18"/>
          </p:cNvPr>
          <p:cNvPicPr>
            <a:picLocks xmlns:a="http://schemas.openxmlformats.org/drawingml/2006/main" noChangeAspect="1"/>
          </p:cNvPicPr>
          <p:nvPr/>
        </p:nvPicPr>
        <p:blipFill>
          <a:blip xmlns:r="http://schemas.openxmlformats.org/officeDocument/2006/relationships" xmlns:a="http://schemas.openxmlformats.org/drawingml/2006/main" r:embed="imgId2864129"/>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BG - KPIs - 2</a:t>
            </a:r>
          </a:p>
        </p:txBody>
      </p:sp>
    </p:spTree>
    <p:clrMapOvr>
      <a:masterClrMapping xmlns:a="http://schemas.openxmlformats.org/drawingml/2006/main"/>
    </p:clrMapOvr>
  </p:cSld>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textbox ,shape ,image ,image ,textbox ,image ,textbox ,textbox ,image ,shape ,shape ,shape ,shape ,shape ,image ,image ,image ,textbox ,textbox ,textbox ,image.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2864111"/>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 Page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OT% by Year ,shape ,image ,slicer ,slicer ,slicer ,slicer ,slicer ,slicer ,actionButton ,shape ,textbox ,textbox ,IF% by Year ,image ,image ,image ,card ,card ,image ,image ,textbox ,textbox ,textbox ,textbox ,textbox ,shape ,actionButton ,actionButton ,shape ,shape ,shape ,OTIF% by Year ,shape ,shape ,shape ,shape ,shape ,textbox ,shape ,shape ,shape ,shape ,shape ,shape ,card ,textbox ,image ,Percentage of Orders by Category ,pieChart ,textbox ,card ,textbox ,textbox ,textbox ,textbox ,textbox ,card ,card ,shape ,shape ,shape ,shape ,shape ,textbox ,textbox ,textbox ,image ,image ,image ,image ,image ,actionButton ,actionButton ,columnChart ,shape ,textbox ,shape ,ribbonChart ,shape ,Product wise number of orders LIFR%, VOFR%, LIFR% by Months, and FR% by Months ,shape ,image ,image ,textbox ,textbox ,textbox ,textbox ,shape ,shape ,shape ,shape ,shape.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2864112"/>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Overview Analysis</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shape ,shape ,slicer ,slicer ,slicer ,slicer ,slicer ,slicer ,actionButton ,shape ,areaChart ,areaChart ,areaChart ,areaChart ,areaChart ,areaChart ,actionButton ,Performance Trend ,actionButton ,actionButton ,actionButton ,LIFR A ,actionButton ,OTIF I ,OT I ,IF I ,COCT I ,actionButton ,VOFR I ,textbox ,actionButton ,actionButton ,shape ,shape ,ribbonChart ,columnChart ,shape ,shape ,City wise DID, COCT, OTIF%, OT%, IF% vs their respective Targets ,OT% by Year ,IF% by Year ,image ,image ,image ,textbox ,textbox ,textbox ,shape ,OTIF% by Year ,shape ,shape ,shape ,shape ,shape ,shape ,columnChart ,ribbonChart ,columnChart ,ribbonChart ,columnChart ,ribbonChart ,LIFR% by Bottom 5 Customers ,ribbonChart ,columnChart ,ribbonChart ,image ,textbox ,textbox ,image ,image ,image ,image ,image ,actionButton ,actionButton ,image ,image ,textbox ,textbox ,textbox ,textbox ,shape ,shape ,shape ,shape ,shape.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2864113"/>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KPIs Based Analysis</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lineChart ,actionButton ,actionButton ,shape ,shape ,shape ,shape ,shape ,actionButton ,Select All IA ,Biscuits IA ,Butter IA ,Curd IA ,Ghee IA ,Milk IA ,actionButton ,Tea A ,actionButton ,actionButton ,actionButton ,actionButton ,actionButton ,lineChart ,lineChart ,lineChart ,lineChart ,lineChart ,lineChart ,Ordered Quantity of Tea (Mar - Aug) and Forecasted Order Quantity (Sep - Nov) by Date ,Product wise number of orders LIFR%, VOFR%, LIFR% by Months, and FR% by Months ,barChart ,columnChart ,textbox ,textbox ,textbox ,shape ,shape ,shape ,shape ,shape ,shape ,shape ,textbox ,textbox ,shape ,shape ,shape ,image ,IF% by Year ,IF% by Year ,IF% by Year ,image ,image ,shape ,shape ,shape ,image ,textbox ,textbox ,image ,image ,image ,image ,image ,actionButton ,actionButton ,image ,image ,textbox ,textbox ,textbox ,textbox ,shape ,shape ,shape ,shape ,shape ,textbox.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2864114"/>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Product Analysis</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pivotTable ,shape ,shape ,actionButton ,actionButton ,shape ,shape ,shape ,textbox ,funnel ,textbox ,textbox ,textbox ,shape ,shape ,shape ,shape ,shape ,shape ,image ,IF% by Year ,IF% by Year ,IF% by Year ,image ,shape ,shape ,textbox ,funnel ,shape ,shape ,textbox ,Ahmedabad A ,actionButton ,actionButton ,actionButton ,Vadodara IA ,Surat IA ,Select All IA ,actionButton ,clusteredColumnChart ,clusteredColumnChart ,clusteredColumnChart ,Order Quantity and Undelivered Quantity for Ahmedabad City by Customers ,shape ,shape ,shape ,textbox ,textbox ,image ,image ,textbox ,textbox ,image ,image ,image ,image ,image ,actionButton ,actionButton ,image ,image ,textbox ,textbox ,textbox ,textbox ,shape ,shape ,shape ,shape ,shape ,textbox.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2864115"/>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Customer Analysis</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shape ,shape ,shape ,shape ,image ,image ,textbox ,textbox ,shape ,shape ,shape ,shape ,image ,textbox ,textbox ,image ,image ,image ,image ,image ,actionButton ,actionButton ,image ,image ,textbox ,textbox ,textbox ,textbox ,shape ,shape ,shape ,shape ,shape ,textbox.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2864116"/>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Insights - 1</a:t>
            </a:r>
          </a:p>
        </p:txBody>
      </p:sp>
    </p:spTree>
    <p:clrMapOvr>
      <a:masterClrMapping xmlns:a="http://schemas.openxmlformats.org/drawingml/2006/main"/>
    </p:clrMapOvr>
  </p:cSld>
</p:sld>
</file>

<file path=ppt/slides/slide8.xml><?xml version="1.0" encoding="utf-8"?>
<p:sld xmlns:p="http://schemas.openxmlformats.org/presentationml/2006/main">
  <p:cSld>
    <p:spTree>
      <p:nvGrpSpPr>
        <p:cNvPr id="1" name=""/>
        <p:cNvGrpSpPr/>
        <p:nvPr/>
      </p:nvGrpSpPr>
      <p:grpSpPr/>
      <p:pic>
        <p:nvPicPr>
          <p:cNvPr id="3" name="Picture" title="This slide contains the following visuals: image ,shape ,shape ,shape ,shape ,image ,shape ,image ,textbox ,shape ,shape ,shape ,shape ,shape ,shape ,textbox ,shape ,shape ,image ,textbox ,textbox ,image ,image ,image ,image ,image ,actionButton ,actionButton ,image ,image ,textbox ,textbox ,textbox ,textbox ,shape ,shape ,shape ,shape ,shape ,textbox. Please refer to the notes on this slide for details">
            <a:hlinkClick xmlns:r="http://schemas.openxmlformats.org/officeDocument/2006/relationships" xmlns:a="http://schemas.openxmlformats.org/drawingml/2006/main" r:id="RelId6"/>
          </p:cNvPr>
          <p:cNvPicPr>
            <a:picLocks xmlns:a="http://schemas.openxmlformats.org/drawingml/2006/main" noChangeAspect="1"/>
          </p:cNvPicPr>
          <p:nvPr/>
        </p:nvPicPr>
        <p:blipFill>
          <a:blip xmlns:r="http://schemas.openxmlformats.org/officeDocument/2006/relationships" xmlns:a="http://schemas.openxmlformats.org/drawingml/2006/main" r:embed="imgId2864117"/>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Insights - 2</a:t>
            </a:r>
          </a:p>
        </p:txBody>
      </p:sp>
    </p:spTree>
    <p:clrMapOvr>
      <a:masterClrMapping xmlns:a="http://schemas.openxmlformats.org/drawingml/2006/main"/>
    </p:clrMapOvr>
  </p:cSld>
</p:sld>
</file>

<file path=ppt/slides/slide9.xml><?xml version="1.0" encoding="utf-8"?>
<p:sld xmlns:p="http://schemas.openxmlformats.org/presentationml/2006/main">
  <p:cSld>
    <p:spTree>
      <p:nvGrpSpPr>
        <p:cNvPr id="1" name=""/>
        <p:cNvGrpSpPr/>
        <p:nvPr/>
      </p:nvGrpSpPr>
      <p:grpSpPr/>
      <p:pic>
        <p:nvPicPr>
          <p:cNvPr id="3" name="Picture" title="This slide contains the following visuals: shape ,shape ,image ,shape ,shape ,shape ,textbox ,image ,textbox ,shape ,shape ,shape ,shape ,shape ,image ,textbox ,textbox ,image ,image ,image ,image ,image ,actionButton ,actionButton ,image ,image ,textbox ,textbox ,textbox ,textbox ,shape ,shape ,shape ,shape ,shape ,textbox. Please refer to the notes on this slide for details">
            <a:hlinkClick xmlns:r="http://schemas.openxmlformats.org/officeDocument/2006/relationships" xmlns:a="http://schemas.openxmlformats.org/drawingml/2006/main" r:id="RelId7"/>
          </p:cNvPr>
          <p:cNvPicPr>
            <a:picLocks xmlns:a="http://schemas.openxmlformats.org/drawingml/2006/main" noChangeAspect="1"/>
          </p:cNvPicPr>
          <p:nvPr/>
        </p:nvPicPr>
        <p:blipFill>
          <a:blip xmlns:r="http://schemas.openxmlformats.org/officeDocument/2006/relationships" xmlns:a="http://schemas.openxmlformats.org/drawingml/2006/main" r:embed="imgId2864118"/>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Insights - 3</a:t>
            </a:r>
          </a:p>
        </p:txBody>
      </p:sp>
    </p:spTree>
    <p:clrMapOvr>
      <a:masterClrMapping xmlns:a="http://schemas.openxmlformats.org/drawingml/2006/main"/>
    </p:clrMapOvr>
  </p:cSld>
</p:sld>
</file>

<file path=ppt/slides/slidea.xml><?xml version="1.0" encoding="utf-8"?>
<p:sld xmlns:p="http://schemas.openxmlformats.org/presentationml/2006/main">
  <p:cSld>
    <p:spTree>
      <p:nvGrpSpPr>
        <p:cNvPr id="1" name=""/>
        <p:cNvGrpSpPr/>
        <p:nvPr/>
      </p:nvGrpSpPr>
      <p:grpSpPr/>
      <p:pic>
        <p:nvPicPr>
          <p:cNvPr id="3" name="Picture" title="This slide contains the following visuals: shape ,shape ,slicer ,slicer ,slicer ,slicer ,slicer ,slicer ,actionButton ,shape ,textbox ,shape ,textbox ,textbox ,textbox ,textbox ,textbox ,textbox ,textbox ,textbox ,textbox ,textbox ,textbox ,textbox ,textbox ,textbox ,shape ,shape ,shape ,shape ,shape ,shape ,shape ,shape ,shape ,shape ,shape ,shape ,shape ,shape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shape ,textbox ,shape ,textbox ,textbox ,textbox ,textbox ,textbox ,shape ,shape ,shape ,shape ,image ,textbox ,textbox ,image ,image ,image ,image ,image ,actionButton ,actionButton ,image ,image ,textbox ,textbox ,textbox ,textbox ,shape ,shape ,shape ,shape ,shape. Please refer to the notes on this slide for details">
            <a:hlinkClick xmlns:r="http://schemas.openxmlformats.org/officeDocument/2006/relationships" xmlns:a="http://schemas.openxmlformats.org/drawingml/2006/main" r:id="RelId8"/>
          </p:cNvPr>
          <p:cNvPicPr>
            <a:picLocks xmlns:a="http://schemas.openxmlformats.org/drawingml/2006/main" noChangeAspect="1"/>
          </p:cNvPicPr>
          <p:nvPr/>
        </p:nvPicPr>
        <p:blipFill>
          <a:blip xmlns:r="http://schemas.openxmlformats.org/officeDocument/2006/relationships" xmlns:a="http://schemas.openxmlformats.org/drawingml/2006/main" r:embed="imgId2864119"/>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City Recommendations</a:t>
            </a:r>
          </a:p>
        </p:txBody>
      </p:sp>
    </p:spTree>
    <p:clrMapOvr>
      <a:masterClrMapping xmlns:a="http://schemas.openxmlformats.org/drawingml/2006/main"/>
    </p:clrMapOvr>
  </p:cSld>
</p:sld>
</file>

<file path=ppt/slides/slideb.xml><?xml version="1.0" encoding="utf-8"?>
<p:sld xmlns:p="http://schemas.openxmlformats.org/presentationml/2006/main">
  <p:cSld>
    <p:spTree>
      <p:nvGrpSpPr>
        <p:cNvPr id="1" name=""/>
        <p:cNvGrpSpPr/>
        <p:nvPr/>
      </p:nvGrpSpPr>
      <p:grpSpPr/>
      <p:pic>
        <p:nvPicPr>
          <p:cNvPr id="3" name="Picture" title="This slide contains the following visuals: shape ,shape ,slicer ,slicer ,slicer ,slicer ,slicer ,slicer ,actionButton ,shape ,shape ,textbox ,textbox ,textbox ,textbox ,textbox ,textbox ,textbox ,textbox ,textbox ,shape ,shape ,shape ,shape ,shape ,shape ,shape ,shape ,shape ,shape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textbox ,shape ,shape ,shape ,shape ,textbox ,textbox ,textbox ,textbox ,textbox ,textbox ,textbox ,textbox ,textbox ,textbox ,textbox ,textbox ,qnaVisual ,shape ,shape ,shape ,textbox ,textbox ,textbox ,textbox ,textbox ,textbox ,image ,image ,textbox ,textbox ,image ,image ,image ,image ,image ,actionButton ,image ,image ,textbox ,textbox ,textbox ,textbox ,shape ,shape ,shape ,shape. Please refer to the notes on this slide for details">
            <a:hlinkClick xmlns:r="http://schemas.openxmlformats.org/officeDocument/2006/relationships" xmlns:a="http://schemas.openxmlformats.org/drawingml/2006/main" r:id="RelId9"/>
          </p:cNvPr>
          <p:cNvPicPr>
            <a:picLocks xmlns:a="http://schemas.openxmlformats.org/drawingml/2006/main" noChangeAspect="1"/>
          </p:cNvPicPr>
          <p:nvPr/>
        </p:nvPicPr>
        <p:blipFill>
          <a:blip xmlns:r="http://schemas.openxmlformats.org/officeDocument/2006/relationships" xmlns:a="http://schemas.openxmlformats.org/drawingml/2006/main" r:embed="imgId2864120"/>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Product Recommendations</a:t>
            </a:r>
          </a:p>
        </p:txBody>
      </p:sp>
    </p:spTree>
    <p:clrMapOvr>
      <a:masterClrMapping xmlns:a="http://schemas.openxmlformats.org/drawingml/2006/main"/>
    </p:clrMapOvr>
  </p:cSld>
</p:sld>
</file>

<file path=ppt/slides/slidec.xml><?xml version="1.0" encoding="utf-8"?>
<p:sld xmlns:p="http://schemas.openxmlformats.org/presentationml/2006/main">
  <p:cSld>
    <p:spTree>
      <p:nvGrpSpPr>
        <p:cNvPr id="1" name=""/>
        <p:cNvGrpSpPr/>
        <p:nvPr/>
      </p:nvGrpSpPr>
      <p:grpSpPr/>
      <p:pic>
        <p:nvPicPr>
          <p:cNvPr id="3" name="Picture" title="This slide contains the following visuals: card ,card ,barChart ,gauge ,gauge ,card ,card ,shape ,shape ,slicer ,slicer ,slicer ,slicer ,slicer ,slicer ,actionButton ,shape ,shape ,shape ,shape ,gauge ,shape ,shape ,areaChart ,funnel ,lineStackedColumnComboChart ,textbox ,textbox ,textbox ,textbox ,shape ,shape ,shape ,shape ,shape ,shape ,shape ,shape ,shape ,shape ,shape ,shape ,shape ,shape ,textbox ,textbox ,textbox ,textbox ,textbox ,textbox ,textbox ,textbox ,textbox ,textbox ,shape ,card ,textbox ,shape ,card ,textbox ,shape ,card ,textbox ,actionButton ,actionButton ,shape ,shape ,image ,textbox ,textbox ,image ,image ,image ,image ,image ,actionButton ,actionButton ,image ,image ,textbox ,textbox ,textbox ,textbox ,shape ,shape ,shape ,shape. Please refer to the notes on this slide for details">
            <a:hlinkClick xmlns:r="http://schemas.openxmlformats.org/officeDocument/2006/relationships" xmlns:a="http://schemas.openxmlformats.org/drawingml/2006/main" r:id="RelId10"/>
          </p:cNvPr>
          <p:cNvPicPr>
            <a:picLocks xmlns:a="http://schemas.openxmlformats.org/drawingml/2006/main" noChangeAspect="1"/>
          </p:cNvPicPr>
          <p:nvPr/>
        </p:nvPicPr>
        <p:blipFill>
          <a:blip xmlns:r="http://schemas.openxmlformats.org/officeDocument/2006/relationships" xmlns:a="http://schemas.openxmlformats.org/drawingml/2006/main" r:embed="imgId2864121"/>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Product Drill Through</a:t>
            </a:r>
          </a:p>
        </p:txBody>
      </p:sp>
    </p:spTree>
    <p:clrMapOvr>
      <a:masterClrMapping xmlns:a="http://schemas.openxmlformats.org/drawingml/2006/main"/>
    </p:clrMapOvr>
  </p:cSld>
</p:sld>
</file>

<file path=ppt/slides/slided.xml><?xml version="1.0" encoding="utf-8"?>
<p:sld xmlns:p="http://schemas.openxmlformats.org/presentationml/2006/main">
  <p:cSld>
    <p:spTree>
      <p:nvGrpSpPr>
        <p:cNvPr id="1" name=""/>
        <p:cNvGrpSpPr/>
        <p:nvPr/>
      </p:nvGrpSpPr>
      <p:grpSpPr/>
      <p:pic>
        <p:nvPicPr>
          <p:cNvPr id="3" name="Picture" title="This slide contains the following visuals: shape ,shape ,slicer ,slicer ,slicer ,slicer ,slicer ,slicer ,actionButton ,shape ,card ,barChart ,gauge ,gauge ,card ,card ,shape ,shape ,shape ,gauge ,shape ,shape ,areaChart ,funnel ,lineStackedColumnComboChart ,textbox ,textbox ,textbox ,textbox ,shape ,shape ,shape ,shape ,shape ,shape ,shape ,shape ,shape ,shape ,shape ,shape ,shape ,shape ,textbox ,textbox ,textbox ,textbox ,textbox ,textbox ,textbox ,textbox ,textbox ,textbox ,shape ,card ,textbox ,shape ,card ,textbox ,shape ,card ,textbox ,actionButton ,actionButton ,shape ,shape ,card ,image ,textbox ,textbox ,image ,image ,image ,image ,image ,actionButton ,actionButton ,image ,image ,textbox ,textbox ,textbox ,textbox ,shape ,shape ,shape ,shape. Please refer to the notes on this slide for details">
            <a:hlinkClick xmlns:r="http://schemas.openxmlformats.org/officeDocument/2006/relationships" xmlns:a="http://schemas.openxmlformats.org/drawingml/2006/main" r:id="RelId11"/>
          </p:cNvPr>
          <p:cNvPicPr>
            <a:picLocks xmlns:a="http://schemas.openxmlformats.org/drawingml/2006/main" noChangeAspect="1"/>
          </p:cNvPicPr>
          <p:nvPr/>
        </p:nvPicPr>
        <p:blipFill>
          <a:blip xmlns:r="http://schemas.openxmlformats.org/officeDocument/2006/relationships" xmlns:a="http://schemas.openxmlformats.org/drawingml/2006/main" r:embed="imgId2864122"/>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Product Type Drill Through</a:t>
            </a:r>
          </a:p>
        </p:txBody>
      </p:sp>
    </p:spTree>
    <p:clrMapOvr>
      <a:masterClrMapping xmlns:a="http://schemas.openxmlformats.org/drawingml/2006/main"/>
    </p:clrMapOvr>
  </p:cSld>
</p:sld>
</file>

<file path=ppt/slides/slidee.xml><?xml version="1.0" encoding="utf-8"?>
<p:sld xmlns:p="http://schemas.openxmlformats.org/presentationml/2006/main">
  <p:cSld>
    <p:spTree>
      <p:nvGrpSpPr>
        <p:cNvPr id="1" name=""/>
        <p:cNvGrpSpPr/>
        <p:nvPr/>
      </p:nvGrpSpPr>
      <p:grpSpPr/>
      <p:pic>
        <p:nvPicPr>
          <p:cNvPr id="3" name="Picture" title="This slide contains the following visuals: shape ,shape ,slicer ,slicer ,slicer ,slicer ,slicer ,slicer ,actionButton ,shape ,card ,card ,barChart ,gauge ,gauge ,card ,card ,shape ,shape ,shape ,gauge ,shape ,shape ,areaChart ,funnel ,lineStackedColumnComboChart ,textbox ,textbox ,textbox ,textbox ,shape ,shape ,shape ,shape ,shape ,shape ,shape ,shape ,shape ,shape ,shape ,shape ,shape ,textbox ,textbox ,textbox ,textbox ,textbox ,textbox ,textbox ,textbox ,textbox ,textbox ,shape ,textbox ,shape ,card ,textbox ,shape ,card ,image ,image ,textbox ,actionButton ,actionButton ,shape ,shape ,image ,textbox ,textbox ,image ,image ,image ,image ,image ,actionButton ,actionButton ,image ,image ,textbox ,textbox ,textbox ,textbox ,shape ,shape ,shape ,shape. Please refer to the notes on this slide for details">
            <a:hlinkClick xmlns:r="http://schemas.openxmlformats.org/officeDocument/2006/relationships" xmlns:a="http://schemas.openxmlformats.org/drawingml/2006/main" r:id="RelId12"/>
          </p:cNvPr>
          <p:cNvPicPr>
            <a:picLocks xmlns:a="http://schemas.openxmlformats.org/drawingml/2006/main" noChangeAspect="1"/>
          </p:cNvPicPr>
          <p:nvPr/>
        </p:nvPicPr>
        <p:blipFill>
          <a:blip xmlns:r="http://schemas.openxmlformats.org/officeDocument/2006/relationships" xmlns:a="http://schemas.openxmlformats.org/drawingml/2006/main" r:embed="imgId2864123"/>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City Drill Through</a:t>
            </a:r>
          </a:p>
        </p:txBody>
      </p:sp>
    </p:spTree>
    <p:clrMapOvr>
      <a:masterClrMapping xmlns:a="http://schemas.openxmlformats.org/drawingml/2006/main"/>
    </p:clrMapOvr>
  </p:cSld>
</p:sld>
</file>

<file path=ppt/slides/slidef.xml><?xml version="1.0" encoding="utf-8"?>
<p:sld xmlns:p="http://schemas.openxmlformats.org/presentationml/2006/main">
  <p:cSld>
    <p:spTree>
      <p:nvGrpSpPr>
        <p:cNvPr id="1" name=""/>
        <p:cNvGrpSpPr/>
        <p:nvPr/>
      </p:nvGrpSpPr>
      <p:grpSpPr/>
      <p:pic>
        <p:nvPicPr>
          <p:cNvPr id="3" name="Picture" title="This slide contains the following visuals: textbox ,shape ,image ,image ,textbox ,textbox ,textbox ,textbox ,shape ,shape ,shape ,actionButton ,actionButton ,actionButton. Please refer to the notes on this slide for details">
            <a:hlinkClick xmlns:r="http://schemas.openxmlformats.org/officeDocument/2006/relationships" xmlns:a="http://schemas.openxmlformats.org/drawingml/2006/main" r:id="RelId13"/>
          </p:cNvPr>
          <p:cNvPicPr>
            <a:picLocks xmlns:a="http://schemas.openxmlformats.org/drawingml/2006/main" noChangeAspect="1"/>
          </p:cNvPicPr>
          <p:nvPr/>
        </p:nvPicPr>
        <p:blipFill>
          <a:blip xmlns:r="http://schemas.openxmlformats.org/officeDocument/2006/relationships" xmlns:a="http://schemas.openxmlformats.org/drawingml/2006/main" r:embed="imgId2864124"/>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BG - AC &amp; PS</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